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B4688-4F20-4E12-8A0A-F8CCF35294E5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1DBC7-3A9F-4DBF-B7C9-CD0D3ADC7AE5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95736" y="1268760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MIPYMES apoyadas a través del fortalecimiento de la productividad de mercados y centrales de abasto</a:t>
            </a:r>
            <a:endParaRPr lang="es-MX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5076056" y="2204864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636912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</a:t>
            </a:r>
            <a:r>
              <a:rPr lang="es-MX" dirty="0" smtClean="0">
                <a:solidFill>
                  <a:prstClr val="black"/>
                </a:solidFill>
              </a:rPr>
              <a:t>MIPYMES apoyadas a través del fortalecimiento de la productividad de mercados y centrales de abasto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350100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979713" y="4005064"/>
          <a:ext cx="6624735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7526"/>
                <a:gridCol w="2927209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MIPYMES apoyadas a través del fortalecimiento de la productividad de mercados y centrales de abasto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MIPYMES estimadas a apoyar a través del fortalecimiento de la productividad de mercados y centrales de abasto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16 Rectángulo"/>
          <p:cNvSpPr/>
          <p:nvPr/>
        </p:nvSpPr>
        <p:spPr>
          <a:xfrm>
            <a:off x="1618122" y="1340768"/>
            <a:ext cx="6482269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47664" y="1779300"/>
          <a:ext cx="6552727" cy="2011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59561"/>
                <a:gridCol w="1412847"/>
                <a:gridCol w="2880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100%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127%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convocatoria 1.4 aprobó un total de 14 proyectos que estiman beneficiar a 1,423 MIPYMES,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 cual </a:t>
                      </a:r>
                      <a:r>
                        <a:rPr lang="es-MX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representa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 avance 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 127</a:t>
                      </a:r>
                      <a:r>
                        <a:rPr lang="es-MX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respecto a la meta programada al primer semestre</a:t>
                      </a:r>
                      <a:endParaRPr lang="es-MX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67544" y="3917955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 marL="342900" indent="-342900">
              <a:buAutoNum type="arabicParenR"/>
            </a:pPr>
            <a:r>
              <a:rPr lang="es-MX" dirty="0" smtClean="0">
                <a:solidFill>
                  <a:prstClr val="black"/>
                </a:solidFill>
              </a:rPr>
              <a:t>MIPYMES apoyadas a través de la convocatoria 1.4 </a:t>
            </a:r>
            <a:r>
              <a:rPr lang="es-MX" dirty="0" smtClean="0"/>
              <a:t>Desarrollo de Centrales de Abasto y Mercados</a:t>
            </a:r>
            <a:endParaRPr lang="es-MX" dirty="0" smtClean="0">
              <a:solidFill>
                <a:prstClr val="black"/>
              </a:solidFill>
            </a:endParaRPr>
          </a:p>
          <a:p>
            <a:pPr marL="342900" indent="-342900">
              <a:buAutoNum type="arabicParenR"/>
            </a:pPr>
            <a:r>
              <a:rPr lang="es-MX" dirty="0" smtClean="0">
                <a:solidFill>
                  <a:prstClr val="black"/>
                </a:solidFill>
              </a:rPr>
              <a:t>MIPYMES apoyadas a </a:t>
            </a:r>
            <a:r>
              <a:rPr lang="es-MX" dirty="0">
                <a:solidFill>
                  <a:prstClr val="black"/>
                </a:solidFill>
              </a:rPr>
              <a:t>través de los convenios de coordinación con las entidades </a:t>
            </a:r>
            <a:r>
              <a:rPr lang="es-MX" dirty="0" smtClean="0">
                <a:solidFill>
                  <a:prstClr val="black"/>
                </a:solidFill>
              </a:rPr>
              <a:t>federativas</a:t>
            </a:r>
            <a:endParaRPr lang="es-MX" dirty="0">
              <a:solidFill>
                <a:prstClr val="black"/>
              </a:solidFill>
            </a:endParaRPr>
          </a:p>
          <a:p>
            <a:pPr marL="342900" indent="-342900"/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167</Words>
  <Application>Microsoft Office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11</cp:revision>
  <dcterms:created xsi:type="dcterms:W3CDTF">2015-09-21T17:09:19Z</dcterms:created>
  <dcterms:modified xsi:type="dcterms:W3CDTF">2016-10-18T18:39:55Z</dcterms:modified>
</cp:coreProperties>
</file>